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sldIdLst>
    <p:sldId id="257" r:id="rId2"/>
    <p:sldId id="258" r:id="rId3"/>
  </p:sldIdLst>
  <p:sldSz cx="7559675" cy="10691813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83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08" y="90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0552-E80F-40B7-849D-D483D9296404}" type="datetimeFigureOut">
              <a:rPr lang="ru-RU" smtClean="0"/>
              <a:t>03.10.2019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6723-253D-4F3F-8278-743F0799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137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0552-E80F-40B7-849D-D483D9296404}" type="datetimeFigureOut">
              <a:rPr lang="ru-RU" smtClean="0"/>
              <a:t>03.10.2019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6723-253D-4F3F-8278-743F0799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311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0552-E80F-40B7-849D-D483D9296404}" type="datetimeFigureOut">
              <a:rPr lang="ru-RU" smtClean="0"/>
              <a:t>03.10.2019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6723-253D-4F3F-8278-743F0799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55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0552-E80F-40B7-849D-D483D9296404}" type="datetimeFigureOut">
              <a:rPr lang="ru-RU" smtClean="0"/>
              <a:t>03.10.2019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6723-253D-4F3F-8278-743F0799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373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0552-E80F-40B7-849D-D483D9296404}" type="datetimeFigureOut">
              <a:rPr lang="ru-RU" smtClean="0"/>
              <a:t>03.10.2019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6723-253D-4F3F-8278-743F0799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523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0552-E80F-40B7-849D-D483D9296404}" type="datetimeFigureOut">
              <a:rPr lang="ru-RU" smtClean="0"/>
              <a:t>03.10.2019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6723-253D-4F3F-8278-743F0799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114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0552-E80F-40B7-849D-D483D9296404}" type="datetimeFigureOut">
              <a:rPr lang="ru-RU" smtClean="0"/>
              <a:t>03.10.2019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6723-253D-4F3F-8278-743F0799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65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0552-E80F-40B7-849D-D483D9296404}" type="datetimeFigureOut">
              <a:rPr lang="ru-RU" smtClean="0"/>
              <a:t>03.10.2019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6723-253D-4F3F-8278-743F0799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946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0552-E80F-40B7-849D-D483D9296404}" type="datetimeFigureOut">
              <a:rPr lang="ru-RU" smtClean="0"/>
              <a:t>03.10.2019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6723-253D-4F3F-8278-743F0799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335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0552-E80F-40B7-849D-D483D9296404}" type="datetimeFigureOut">
              <a:rPr lang="ru-RU" smtClean="0"/>
              <a:t>03.10.2019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6723-253D-4F3F-8278-743F0799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398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0552-E80F-40B7-849D-D483D9296404}" type="datetimeFigureOut">
              <a:rPr lang="ru-RU" smtClean="0"/>
              <a:t>03.10.2019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6723-253D-4F3F-8278-743F0799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32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E0552-E80F-40B7-849D-D483D9296404}" type="datetimeFigureOut">
              <a:rPr lang="ru-RU" smtClean="0"/>
              <a:t>03.10.2019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B6723-253D-4F3F-8278-743F0799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876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01589" y="684413"/>
            <a:ext cx="24869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Административному регламенту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75958" y="1785407"/>
            <a:ext cx="411271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Блок-схема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административных процедур при осуществлении муниципального земельного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за использованием земель, находящихся в муниципальной собственности, на территории городского округа Щербинка 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77134" y="3307835"/>
            <a:ext cx="2144713" cy="86203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ежегодного плана проведения плановых проверок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707793" y="3307835"/>
            <a:ext cx="2028825" cy="92107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юридических фактов, являющихся основанием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922562" y="3307836"/>
            <a:ext cx="2028825" cy="9130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оснований для</a:t>
            </a:r>
            <a:r>
              <a:rPr kumimoji="0" lang="ru-RU" altLang="ru-RU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проведения планового (рейдового обследования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707793" y="4631735"/>
            <a:ext cx="2028825" cy="708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Поручение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69198" y="4631735"/>
            <a:ext cx="2152650" cy="708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ежегодного плана проведения плановых проверок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77135" y="5744918"/>
            <a:ext cx="2152650" cy="93417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Согласование ежегодного плана проведения плановых мероприятий с органами прокуратуры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77135" y="7163089"/>
            <a:ext cx="2160587" cy="9276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ежегодного плана проведения плановых проверок в сети Интернет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4922562" y="4639725"/>
            <a:ext cx="2028825" cy="7101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Плановое (рейдовое) задание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4922560" y="5744918"/>
            <a:ext cx="2062454" cy="93417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проведения планового (рейдового) обследования</a:t>
            </a: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342106" y="8733947"/>
            <a:ext cx="4359483" cy="3042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распоряжения о проведении проверки</a:t>
            </a:r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4922561" y="7163089"/>
            <a:ext cx="2028825" cy="3313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Рейд</a:t>
            </a: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4922560" y="7965638"/>
            <a:ext cx="2028825" cy="3313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Рапорт</a:t>
            </a:r>
          </a:p>
        </p:txBody>
      </p:sp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4922559" y="8722907"/>
            <a:ext cx="2028825" cy="29570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Предостережение</a:t>
            </a:r>
          </a:p>
        </p:txBody>
      </p:sp>
      <p:cxnSp>
        <p:nvCxnSpPr>
          <p:cNvPr id="3092" name="AutoShape 20"/>
          <p:cNvCxnSpPr>
            <a:cxnSpLocks noChangeShapeType="1"/>
            <a:stCxn id="6" idx="2"/>
            <a:endCxn id="10" idx="0"/>
          </p:cNvCxnSpPr>
          <p:nvPr/>
        </p:nvCxnSpPr>
        <p:spPr bwMode="auto">
          <a:xfrm flipH="1">
            <a:off x="1445523" y="4169871"/>
            <a:ext cx="3968" cy="46186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AutoShape 20"/>
          <p:cNvCxnSpPr>
            <a:cxnSpLocks noChangeShapeType="1"/>
          </p:cNvCxnSpPr>
          <p:nvPr/>
        </p:nvCxnSpPr>
        <p:spPr bwMode="auto">
          <a:xfrm>
            <a:off x="3625506" y="4169871"/>
            <a:ext cx="0" cy="46186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AutoShape 20"/>
          <p:cNvCxnSpPr>
            <a:cxnSpLocks noChangeShapeType="1"/>
          </p:cNvCxnSpPr>
          <p:nvPr/>
        </p:nvCxnSpPr>
        <p:spPr bwMode="auto">
          <a:xfrm>
            <a:off x="5812114" y="4228909"/>
            <a:ext cx="0" cy="41081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AutoShape 20"/>
          <p:cNvCxnSpPr>
            <a:cxnSpLocks noChangeShapeType="1"/>
          </p:cNvCxnSpPr>
          <p:nvPr/>
        </p:nvCxnSpPr>
        <p:spPr bwMode="auto">
          <a:xfrm>
            <a:off x="1445523" y="5326112"/>
            <a:ext cx="0" cy="41081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20"/>
          <p:cNvCxnSpPr>
            <a:cxnSpLocks noChangeShapeType="1"/>
          </p:cNvCxnSpPr>
          <p:nvPr/>
        </p:nvCxnSpPr>
        <p:spPr bwMode="auto">
          <a:xfrm>
            <a:off x="5812114" y="5334102"/>
            <a:ext cx="0" cy="41081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AutoShape 20"/>
          <p:cNvCxnSpPr>
            <a:cxnSpLocks noChangeShapeType="1"/>
          </p:cNvCxnSpPr>
          <p:nvPr/>
        </p:nvCxnSpPr>
        <p:spPr bwMode="auto">
          <a:xfrm>
            <a:off x="1445523" y="6729479"/>
            <a:ext cx="0" cy="41081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AutoShape 20"/>
          <p:cNvCxnSpPr>
            <a:cxnSpLocks noChangeShapeType="1"/>
          </p:cNvCxnSpPr>
          <p:nvPr/>
        </p:nvCxnSpPr>
        <p:spPr bwMode="auto">
          <a:xfrm>
            <a:off x="5812114" y="6724217"/>
            <a:ext cx="0" cy="41081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AutoShape 20"/>
          <p:cNvCxnSpPr>
            <a:cxnSpLocks noChangeShapeType="1"/>
          </p:cNvCxnSpPr>
          <p:nvPr/>
        </p:nvCxnSpPr>
        <p:spPr bwMode="auto">
          <a:xfrm>
            <a:off x="5812114" y="7537966"/>
            <a:ext cx="0" cy="41081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AutoShape 20"/>
          <p:cNvCxnSpPr>
            <a:cxnSpLocks noChangeShapeType="1"/>
          </p:cNvCxnSpPr>
          <p:nvPr/>
        </p:nvCxnSpPr>
        <p:spPr bwMode="auto">
          <a:xfrm>
            <a:off x="5812114" y="8293343"/>
            <a:ext cx="0" cy="41081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AutoShape 20"/>
          <p:cNvCxnSpPr>
            <a:cxnSpLocks noChangeShapeType="1"/>
          </p:cNvCxnSpPr>
          <p:nvPr/>
        </p:nvCxnSpPr>
        <p:spPr bwMode="auto">
          <a:xfrm>
            <a:off x="1445523" y="8128951"/>
            <a:ext cx="0" cy="57520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Rectangle 7"/>
          <p:cNvSpPr>
            <a:spLocks noChangeArrowheads="1"/>
          </p:cNvSpPr>
          <p:nvPr/>
        </p:nvSpPr>
        <p:spPr bwMode="auto">
          <a:xfrm>
            <a:off x="369198" y="9500031"/>
            <a:ext cx="2160587" cy="5981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проведении плановой проверки 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3" name="AutoShape 20"/>
          <p:cNvCxnSpPr>
            <a:cxnSpLocks noChangeShapeType="1"/>
          </p:cNvCxnSpPr>
          <p:nvPr/>
        </p:nvCxnSpPr>
        <p:spPr bwMode="auto">
          <a:xfrm>
            <a:off x="1453460" y="9038167"/>
            <a:ext cx="0" cy="41081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2707793" y="9516011"/>
            <a:ext cx="2028825" cy="58214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проведении внеплановой проверки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5" name="AutoShape 20"/>
          <p:cNvCxnSpPr>
            <a:cxnSpLocks noChangeShapeType="1"/>
          </p:cNvCxnSpPr>
          <p:nvPr/>
        </p:nvCxnSpPr>
        <p:spPr bwMode="auto">
          <a:xfrm>
            <a:off x="3625506" y="9051419"/>
            <a:ext cx="0" cy="41081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Соединительная линия уступом 45"/>
          <p:cNvCxnSpPr>
            <a:endCxn id="44" idx="3"/>
          </p:cNvCxnSpPr>
          <p:nvPr/>
        </p:nvCxnSpPr>
        <p:spPr>
          <a:xfrm rot="10800000" flipV="1">
            <a:off x="4736618" y="8128950"/>
            <a:ext cx="2248396" cy="1678133"/>
          </a:xfrm>
          <a:prstGeom prst="bentConnector3">
            <a:avLst>
              <a:gd name="adj1" fmla="val -953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AutoShape 20"/>
          <p:cNvCxnSpPr>
            <a:cxnSpLocks noChangeShapeType="1"/>
          </p:cNvCxnSpPr>
          <p:nvPr/>
        </p:nvCxnSpPr>
        <p:spPr bwMode="auto">
          <a:xfrm>
            <a:off x="1460086" y="10157978"/>
            <a:ext cx="0" cy="41081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Прямая соединительная линия 51"/>
          <p:cNvCxnSpPr>
            <a:stCxn id="44" idx="2"/>
          </p:cNvCxnSpPr>
          <p:nvPr/>
        </p:nvCxnSpPr>
        <p:spPr>
          <a:xfrm>
            <a:off x="3722206" y="10098157"/>
            <a:ext cx="1655" cy="4706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42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6"/>
          <p:cNvSpPr>
            <a:spLocks noChangeArrowheads="1"/>
          </p:cNvSpPr>
          <p:nvPr/>
        </p:nvSpPr>
        <p:spPr bwMode="auto">
          <a:xfrm>
            <a:off x="377135" y="820347"/>
            <a:ext cx="2160587" cy="6108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о проведении проверки </a:t>
            </a: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4922560" y="841237"/>
            <a:ext cx="2081835" cy="5927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исполнения предписания </a:t>
            </a:r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2707791" y="838440"/>
            <a:ext cx="2028825" cy="59516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по обращению, поручению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2707791" y="1952820"/>
            <a:ext cx="4296604" cy="5334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о согласовании с Прокуратурой проведения внеплановой проверки</a:t>
            </a:r>
          </a:p>
        </p:txBody>
      </p:sp>
      <p:cxnSp>
        <p:nvCxnSpPr>
          <p:cNvPr id="27" name="AutoShape 20"/>
          <p:cNvCxnSpPr>
            <a:cxnSpLocks noChangeShapeType="1"/>
          </p:cNvCxnSpPr>
          <p:nvPr/>
        </p:nvCxnSpPr>
        <p:spPr bwMode="auto">
          <a:xfrm>
            <a:off x="1373947" y="291732"/>
            <a:ext cx="0" cy="41081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Соединительная линия уступом 14"/>
          <p:cNvCxnSpPr>
            <a:stCxn id="25" idx="0"/>
            <a:endCxn id="24" idx="0"/>
          </p:cNvCxnSpPr>
          <p:nvPr/>
        </p:nvCxnSpPr>
        <p:spPr>
          <a:xfrm rot="16200000" flipH="1">
            <a:off x="4841442" y="-280799"/>
            <a:ext cx="2797" cy="2241274"/>
          </a:xfrm>
          <a:prstGeom prst="bentConnector3">
            <a:avLst>
              <a:gd name="adj1" fmla="val -17175295"/>
            </a:avLst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4816544" y="53008"/>
            <a:ext cx="0" cy="291732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Rectangle 2"/>
          <p:cNvSpPr>
            <a:spLocks noChangeArrowheads="1"/>
          </p:cNvSpPr>
          <p:nvPr/>
        </p:nvSpPr>
        <p:spPr bwMode="auto">
          <a:xfrm>
            <a:off x="2707790" y="2897043"/>
            <a:ext cx="2108753" cy="91958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прокуратуры о согласовании проведения внеплановой проверки </a:t>
            </a:r>
          </a:p>
        </p:txBody>
      </p:sp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4922560" y="2897044"/>
            <a:ext cx="2081835" cy="91958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прокуратуры об отказе в согласовании внеплановой проверки</a:t>
            </a:r>
          </a:p>
        </p:txBody>
      </p:sp>
      <p:cxnSp>
        <p:nvCxnSpPr>
          <p:cNvPr id="43" name="AutoShape 20"/>
          <p:cNvCxnSpPr>
            <a:cxnSpLocks noChangeShapeType="1"/>
          </p:cNvCxnSpPr>
          <p:nvPr/>
        </p:nvCxnSpPr>
        <p:spPr bwMode="auto">
          <a:xfrm>
            <a:off x="3618880" y="2486228"/>
            <a:ext cx="0" cy="41081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AutoShape 20"/>
          <p:cNvCxnSpPr>
            <a:cxnSpLocks noChangeShapeType="1"/>
          </p:cNvCxnSpPr>
          <p:nvPr/>
        </p:nvCxnSpPr>
        <p:spPr bwMode="auto">
          <a:xfrm>
            <a:off x="5798863" y="2486228"/>
            <a:ext cx="0" cy="41081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Соединительная линия уступом 45"/>
          <p:cNvCxnSpPr>
            <a:stCxn id="41" idx="1"/>
            <a:endCxn id="23" idx="2"/>
          </p:cNvCxnSpPr>
          <p:nvPr/>
        </p:nvCxnSpPr>
        <p:spPr>
          <a:xfrm rot="10800000">
            <a:off x="1457430" y="1431224"/>
            <a:ext cx="1250361" cy="192561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AutoShape 20"/>
          <p:cNvCxnSpPr>
            <a:cxnSpLocks noChangeShapeType="1"/>
            <a:stCxn id="42" idx="2"/>
          </p:cNvCxnSpPr>
          <p:nvPr/>
        </p:nvCxnSpPr>
        <p:spPr bwMode="auto">
          <a:xfrm flipH="1">
            <a:off x="5963477" y="3816628"/>
            <a:ext cx="1" cy="41081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" name="Соединительная линия уступом 60"/>
          <p:cNvCxnSpPr/>
          <p:nvPr/>
        </p:nvCxnSpPr>
        <p:spPr>
          <a:xfrm rot="16200000" flipH="1">
            <a:off x="4815145" y="806651"/>
            <a:ext cx="2797" cy="2241274"/>
          </a:xfrm>
          <a:prstGeom prst="bentConnector3">
            <a:avLst>
              <a:gd name="adj1" fmla="val -17635824"/>
            </a:avLst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Rectangle 14"/>
          <p:cNvSpPr>
            <a:spLocks noChangeArrowheads="1"/>
          </p:cNvSpPr>
          <p:nvPr/>
        </p:nvSpPr>
        <p:spPr bwMode="auto">
          <a:xfrm>
            <a:off x="4922560" y="4227444"/>
            <a:ext cx="2028825" cy="5087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не проводится</a:t>
            </a:r>
          </a:p>
        </p:txBody>
      </p:sp>
      <p:sp>
        <p:nvSpPr>
          <p:cNvPr id="68" name="Rectangle 10"/>
          <p:cNvSpPr>
            <a:spLocks noChangeArrowheads="1"/>
          </p:cNvSpPr>
          <p:nvPr/>
        </p:nvSpPr>
        <p:spPr bwMode="auto">
          <a:xfrm>
            <a:off x="377136" y="4208368"/>
            <a:ext cx="4439408" cy="5278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</a:t>
            </a:r>
          </a:p>
        </p:txBody>
      </p:sp>
      <p:cxnSp>
        <p:nvCxnSpPr>
          <p:cNvPr id="69" name="AutoShape 20"/>
          <p:cNvCxnSpPr>
            <a:cxnSpLocks noChangeShapeType="1"/>
          </p:cNvCxnSpPr>
          <p:nvPr/>
        </p:nvCxnSpPr>
        <p:spPr bwMode="auto">
          <a:xfrm>
            <a:off x="1373947" y="1431224"/>
            <a:ext cx="0" cy="277714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" name="Rectangle 4"/>
          <p:cNvSpPr>
            <a:spLocks noChangeArrowheads="1"/>
          </p:cNvSpPr>
          <p:nvPr/>
        </p:nvSpPr>
        <p:spPr bwMode="auto">
          <a:xfrm>
            <a:off x="377135" y="5187356"/>
            <a:ext cx="2495550" cy="5594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и оформление акта по результатам проверки </a:t>
            </a:r>
          </a:p>
        </p:txBody>
      </p:sp>
      <p:sp>
        <p:nvSpPr>
          <p:cNvPr id="72" name="Rectangle 5"/>
          <p:cNvSpPr>
            <a:spLocks noChangeArrowheads="1"/>
          </p:cNvSpPr>
          <p:nvPr/>
        </p:nvSpPr>
        <p:spPr bwMode="auto">
          <a:xfrm>
            <a:off x="3310559" y="5203292"/>
            <a:ext cx="3640826" cy="11604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Выдача предписания для устранения выявленных нарушений, направление материалов лицу, уполномоченному на составление протокола об административном правонарушении</a:t>
            </a:r>
          </a:p>
        </p:txBody>
      </p:sp>
      <p:sp>
        <p:nvSpPr>
          <p:cNvPr id="73" name="Rectangle 6"/>
          <p:cNvSpPr>
            <a:spLocks noChangeArrowheads="1"/>
          </p:cNvSpPr>
          <p:nvPr/>
        </p:nvSpPr>
        <p:spPr bwMode="auto">
          <a:xfrm>
            <a:off x="377134" y="6802649"/>
            <a:ext cx="6574251" cy="39504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субъекта проверки о результатах проведенной проверки </a:t>
            </a:r>
          </a:p>
        </p:txBody>
      </p:sp>
      <p:cxnSp>
        <p:nvCxnSpPr>
          <p:cNvPr id="74" name="AutoShape 20"/>
          <p:cNvCxnSpPr>
            <a:cxnSpLocks noChangeShapeType="1"/>
          </p:cNvCxnSpPr>
          <p:nvPr/>
        </p:nvCxnSpPr>
        <p:spPr bwMode="auto">
          <a:xfrm flipH="1">
            <a:off x="1373947" y="4738007"/>
            <a:ext cx="1" cy="41081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" name="AutoShape 20"/>
          <p:cNvCxnSpPr>
            <a:cxnSpLocks noChangeShapeType="1"/>
            <a:stCxn id="71" idx="3"/>
          </p:cNvCxnSpPr>
          <p:nvPr/>
        </p:nvCxnSpPr>
        <p:spPr bwMode="auto">
          <a:xfrm>
            <a:off x="2872685" y="5467062"/>
            <a:ext cx="437874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" name="AutoShape 20"/>
          <p:cNvCxnSpPr>
            <a:cxnSpLocks noChangeShapeType="1"/>
          </p:cNvCxnSpPr>
          <p:nvPr/>
        </p:nvCxnSpPr>
        <p:spPr bwMode="auto">
          <a:xfrm flipH="1">
            <a:off x="1373947" y="5783486"/>
            <a:ext cx="1" cy="99266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" name="AutoShape 20"/>
          <p:cNvCxnSpPr>
            <a:cxnSpLocks noChangeShapeType="1"/>
          </p:cNvCxnSpPr>
          <p:nvPr/>
        </p:nvCxnSpPr>
        <p:spPr bwMode="auto">
          <a:xfrm flipH="1">
            <a:off x="4922560" y="6372759"/>
            <a:ext cx="1" cy="41081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" name="Rectangle 16"/>
          <p:cNvSpPr>
            <a:spLocks noChangeArrowheads="1"/>
          </p:cNvSpPr>
          <p:nvPr/>
        </p:nvSpPr>
        <p:spPr bwMode="auto">
          <a:xfrm>
            <a:off x="403638" y="7653459"/>
            <a:ext cx="3178027" cy="6108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Вручение под роспись акта проверки, предписания</a:t>
            </a:r>
          </a:p>
        </p:txBody>
      </p:sp>
      <p:sp>
        <p:nvSpPr>
          <p:cNvPr id="86" name="Rectangle 18"/>
          <p:cNvSpPr>
            <a:spLocks noChangeArrowheads="1"/>
          </p:cNvSpPr>
          <p:nvPr/>
        </p:nvSpPr>
        <p:spPr bwMode="auto">
          <a:xfrm>
            <a:off x="3900910" y="7648060"/>
            <a:ext cx="2984217" cy="59516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ru-RU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почтой акта проверки, предписания</a:t>
            </a: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9" name="AutoShape 20"/>
          <p:cNvCxnSpPr>
            <a:cxnSpLocks noChangeShapeType="1"/>
          </p:cNvCxnSpPr>
          <p:nvPr/>
        </p:nvCxnSpPr>
        <p:spPr bwMode="auto">
          <a:xfrm>
            <a:off x="1995490" y="7197698"/>
            <a:ext cx="0" cy="41081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" name="AutoShape 20"/>
          <p:cNvCxnSpPr>
            <a:cxnSpLocks noChangeShapeType="1"/>
          </p:cNvCxnSpPr>
          <p:nvPr/>
        </p:nvCxnSpPr>
        <p:spPr bwMode="auto">
          <a:xfrm>
            <a:off x="5381420" y="7197698"/>
            <a:ext cx="0" cy="41081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1" name="Rectangle 7"/>
          <p:cNvSpPr>
            <a:spLocks noChangeArrowheads="1"/>
          </p:cNvSpPr>
          <p:nvPr/>
        </p:nvSpPr>
        <p:spPr bwMode="auto">
          <a:xfrm>
            <a:off x="403638" y="8647780"/>
            <a:ext cx="6481489" cy="5143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копии акта, проверки в органы прокуратуры, если ранее было получено разрешение прокуратуры </a:t>
            </a:r>
          </a:p>
        </p:txBody>
      </p:sp>
      <p:cxnSp>
        <p:nvCxnSpPr>
          <p:cNvPr id="93" name="Соединительная линия уступом 92"/>
          <p:cNvCxnSpPr>
            <a:stCxn id="71" idx="1"/>
            <a:endCxn id="91" idx="1"/>
          </p:cNvCxnSpPr>
          <p:nvPr/>
        </p:nvCxnSpPr>
        <p:spPr>
          <a:xfrm rot="10800000" flipH="1" flipV="1">
            <a:off x="377134" y="5467061"/>
            <a:ext cx="26503" cy="3437893"/>
          </a:xfrm>
          <a:prstGeom prst="bentConnector3">
            <a:avLst>
              <a:gd name="adj1" fmla="val -86254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26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3506</TotalTime>
  <Words>199</Words>
  <Application>Microsoft Office PowerPoint</Application>
  <PresentationFormat>Произвольный</PresentationFormat>
  <Paragraphs>34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Буданова Ирина Дмитриевна</dc:creator>
  <cp:lastModifiedBy>Ковешникова Людмила Анатольевна</cp:lastModifiedBy>
  <cp:revision>23</cp:revision>
  <cp:lastPrinted>2019-10-03T12:44:13Z</cp:lastPrinted>
  <dcterms:created xsi:type="dcterms:W3CDTF">2017-12-27T07:14:41Z</dcterms:created>
  <dcterms:modified xsi:type="dcterms:W3CDTF">2019-10-03T12:48:57Z</dcterms:modified>
</cp:coreProperties>
</file>